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7F26CA-65A8-45C8-93DE-3BC3E010AF81}" type="datetimeFigureOut">
              <a:rPr lang="es-ES" smtClean="0"/>
              <a:pPr/>
              <a:t>19/09/2016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650574F-4071-4A9A-8886-AA05217A14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14488"/>
            <a:ext cx="749617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presiden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1785926"/>
            <a:ext cx="4567344" cy="18573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araguay Vive la Inclus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1000108"/>
            <a:ext cx="4429156" cy="35385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logo_senadi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1071546"/>
            <a:ext cx="3571900" cy="35719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0</Words>
  <Application>Microsoft Office PowerPoint</Application>
  <PresentationFormat>Presentación en pantalla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Concurrencia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Informatica</dc:creator>
  <cp:lastModifiedBy>Desarrollo-1</cp:lastModifiedBy>
  <cp:revision>2</cp:revision>
  <dcterms:created xsi:type="dcterms:W3CDTF">2014-12-09T17:42:15Z</dcterms:created>
  <dcterms:modified xsi:type="dcterms:W3CDTF">2016-09-19T14:08:13Z</dcterms:modified>
</cp:coreProperties>
</file>